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D2F1D6-2692-4CBC-838C-9527B4C2F09D}" v="139" dt="2022-06-08T12:38:00.12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44"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08.06.2022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7159" y="8060936"/>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82251"/>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4387996" y="7550687"/>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1"/>
          <a:stretch>
            <a:fillRect/>
          </a:stretch>
        </p:blipFill>
        <p:spPr>
          <a:xfrm>
            <a:off x="3048148" y="8806421"/>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2"/>
          <a:stretch>
            <a:fillRect/>
          </a:stretch>
        </p:blipFill>
        <p:spPr>
          <a:xfrm>
            <a:off x="5789454" y="9329067"/>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3"/>
          <a:stretch>
            <a:fillRect/>
          </a:stretch>
        </p:blipFill>
        <p:spPr>
          <a:xfrm>
            <a:off x="4444398" y="8797506"/>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705642" cy="215444"/>
          </a:xfrm>
          <a:prstGeom prst="rect">
            <a:avLst/>
          </a:prstGeom>
          <a:noFill/>
        </p:spPr>
        <p:txBody>
          <a:bodyPr wrap="none" rtlCol="0">
            <a:spAutoFit/>
          </a:bodyPr>
          <a:lstStyle/>
          <a:p>
            <a:r>
              <a:rPr lang="de-DE" sz="800">
                <a:latin typeface="FlexoSoft Light" panose="02000000000000000000" pitchFamily="2" charset="0"/>
              </a:rPr>
              <a:t>09.06.2022</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4"/>
          <a:stretch>
            <a:fillRect/>
          </a:stretch>
        </p:blipFill>
        <p:spPr>
          <a:xfrm>
            <a:off x="4439069" y="8361606"/>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5"/>
          <a:stretch>
            <a:fillRect/>
          </a:stretch>
        </p:blipFill>
        <p:spPr>
          <a:xfrm>
            <a:off x="2302047" y="8478391"/>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6"/>
          <a:stretch>
            <a:fillRect/>
          </a:stretch>
        </p:blipFill>
        <p:spPr>
          <a:xfrm>
            <a:off x="5504218" y="8975078"/>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7"/>
          <a:stretch>
            <a:fillRect/>
          </a:stretch>
        </p:blipFill>
        <p:spPr>
          <a:xfrm>
            <a:off x="1775958" y="8109168"/>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8"/>
          <a:stretch>
            <a:fillRect/>
          </a:stretch>
        </p:blipFill>
        <p:spPr>
          <a:xfrm>
            <a:off x="3810302" y="8839492"/>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9"/>
          <a:stretch>
            <a:fillRect/>
          </a:stretch>
        </p:blipFill>
        <p:spPr>
          <a:xfrm>
            <a:off x="2819591" y="9331886"/>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0"/>
          <a:stretch>
            <a:fillRect/>
          </a:stretch>
        </p:blipFill>
        <p:spPr>
          <a:xfrm>
            <a:off x="5621110" y="7928841"/>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1"/>
          <a:stretch>
            <a:fillRect/>
          </a:stretch>
        </p:blipFill>
        <p:spPr>
          <a:xfrm>
            <a:off x="1262502" y="8390441"/>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2"/>
          <a:stretch>
            <a:fillRect/>
          </a:stretch>
        </p:blipFill>
        <p:spPr>
          <a:xfrm>
            <a:off x="1053986" y="8993771"/>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3"/>
          <a:stretch>
            <a:fillRect/>
          </a:stretch>
        </p:blipFill>
        <p:spPr>
          <a:xfrm>
            <a:off x="235319" y="8039631"/>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4"/>
          <a:stretch>
            <a:fillRect/>
          </a:stretch>
        </p:blipFill>
        <p:spPr>
          <a:xfrm>
            <a:off x="4551603" y="9402311"/>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5"/>
          <a:stretch>
            <a:fillRect/>
          </a:stretch>
        </p:blipFill>
        <p:spPr>
          <a:xfrm>
            <a:off x="2321128" y="8207015"/>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0088" t="22838" r="13692" b="27205"/>
          <a:stretch/>
        </p:blipFill>
        <p:spPr bwMode="auto">
          <a:xfrm>
            <a:off x="373710" y="8938664"/>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7"/>
          <a:stretch>
            <a:fillRect/>
          </a:stretch>
        </p:blipFill>
        <p:spPr>
          <a:xfrm>
            <a:off x="418258" y="8554080"/>
            <a:ext cx="755088" cy="306314"/>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8"/>
          <a:stretch>
            <a:fillRect/>
          </a:stretch>
        </p:blipFill>
        <p:spPr>
          <a:xfrm>
            <a:off x="3597103" y="8214802"/>
            <a:ext cx="1195549" cy="21171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9"/>
          <a:stretch>
            <a:fillRect/>
          </a:stretch>
        </p:blipFill>
        <p:spPr>
          <a:xfrm>
            <a:off x="1585169" y="8966212"/>
            <a:ext cx="1217662" cy="283468"/>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30"/>
          <a:stretch>
            <a:fillRect/>
          </a:stretch>
        </p:blipFill>
        <p:spPr>
          <a:xfrm>
            <a:off x="3228445" y="8512553"/>
            <a:ext cx="1121468" cy="389369"/>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1"/>
          <a:stretch>
            <a:fillRect/>
          </a:stretch>
        </p:blipFill>
        <p:spPr>
          <a:xfrm>
            <a:off x="1427169" y="7732193"/>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2"/>
          <a:stretch>
            <a:fillRect/>
          </a:stretch>
        </p:blipFill>
        <p:spPr>
          <a:xfrm>
            <a:off x="2820297" y="7737894"/>
            <a:ext cx="1259778" cy="274701"/>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3"/>
          <a:stretch>
            <a:fillRect/>
          </a:stretch>
        </p:blipFill>
        <p:spPr>
          <a:xfrm>
            <a:off x="5757138" y="8299942"/>
            <a:ext cx="814590" cy="814590"/>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4"/>
          <a:stretch>
            <a:fillRect/>
          </a:stretch>
        </p:blipFill>
        <p:spPr>
          <a:xfrm>
            <a:off x="5345031" y="7587064"/>
            <a:ext cx="1426863" cy="576360"/>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5"/>
          <a:stretch>
            <a:fillRect/>
          </a:stretch>
        </p:blipFill>
        <p:spPr>
          <a:xfrm>
            <a:off x="418258" y="7769350"/>
            <a:ext cx="700990" cy="211788"/>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Wingdings</vt:lpstr>
      <vt:lpstr>Wingdings 2</vt:lpstr>
      <vt:lpstr>FlexoSoft</vt:lpstr>
      <vt:lpstr>FlexoSoft DemiBold</vt:lpstr>
      <vt:lpstr>Arial</vt:lpstr>
      <vt:lpstr>Calibri</vt:lpstr>
      <vt:lpstr>FlexoSoft Medium</vt:lpstr>
      <vt:lpstr>FlexoSoft Light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2022-06-08T12:38:00Z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